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23"/>
  </p:notesMasterIdLst>
  <p:handoutMasterIdLst>
    <p:handoutMasterId r:id="rId24"/>
  </p:handoutMasterIdLst>
  <p:sldIdLst>
    <p:sldId id="272" r:id="rId11"/>
    <p:sldId id="415" r:id="rId12"/>
    <p:sldId id="416" r:id="rId13"/>
    <p:sldId id="287" r:id="rId14"/>
    <p:sldId id="417" r:id="rId15"/>
    <p:sldId id="418" r:id="rId16"/>
    <p:sldId id="419" r:id="rId17"/>
    <p:sldId id="420" r:id="rId18"/>
    <p:sldId id="421" r:id="rId19"/>
    <p:sldId id="423" r:id="rId20"/>
    <p:sldId id="422" r:id="rId21"/>
    <p:sldId id="275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F7"/>
    <a:srgbClr val="522CF6"/>
    <a:srgbClr val="0592C2"/>
    <a:srgbClr val="00258E"/>
    <a:srgbClr val="DDDDDD"/>
    <a:srgbClr val="9999FF"/>
    <a:srgbClr val="EB7527"/>
    <a:srgbClr val="47018D"/>
    <a:srgbClr val="808C40"/>
    <a:srgbClr val="FDF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83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FB3EC9-16A5-4C36-B96B-70163470A07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50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530DB9-BB51-455F-8912-E9122696789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306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0" descr="fond_couv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40789E5-12F3-4BE2-877C-4A5527F9BE0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93862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fond_chapitre_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4CC6FBB1-CC22-496A-83DD-3CFF1A1E87B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EF3CDF0-C039-491A-BEA9-931A923F7CE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90255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95FCFAE-2F4B-4AA1-BBCF-AD08CCF0CDA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40008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E4EA27D6-20DF-4669-AFB3-FADEC0A8E63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31327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D7D0A87-1CFB-4A0B-94E0-83DFC02D02F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3072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EA88D7D-CA2B-42F7-82A6-C88E9915789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4678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1D97D0-91BD-476B-813F-11450D3D9B9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33927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D34906A-9537-4796-8C07-B76AA7FA427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74107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F865C61-979A-48C3-9AE2-9CDF411DBC2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8537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D467048-FD1D-4043-A8F9-758811D10D3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94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1D92585-7895-475E-91EE-B6F705E8CB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6396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CA1E90F-58A2-47EE-89D5-66644C2B798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289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pic>
        <p:nvPicPr>
          <p:cNvPr id="156680" name="Picture 8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E999F85-4C76-4F7F-8456-747F6B0A250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161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EA73B95-0B9C-45F4-B58C-CC9B0CDF5D5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16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CBEE32F-1E70-4EF7-AB32-6E4CF0F9402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29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7262284-EB9E-4297-8128-2FB6092A7BD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855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5FA2EB0-2F14-4F34-8277-72B043E80A5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0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E933AA0-6279-4A52-AA79-F7F5B91AAF8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005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717E890-451E-4EBE-AEA1-5DD3497F452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3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14AFA91-D0EE-4792-AB68-54EC113FC6E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10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EA33E94-97F2-4A6B-AB75-43A03385DD3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748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BF60536-19E7-43AF-8CD1-059631EA0C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762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25A9588-6532-4DDA-988A-7D9A1FB040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313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7" name="Picture 7" descr="fond_couv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007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70289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267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092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587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99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8AEB5EB-6C28-4AEF-954E-79EDE94ABF1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5999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049834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738337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162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837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fond_chapitre_rou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27946F0A-EF15-4C20-861D-6FCDE20F83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3CD8E00-2000-4618-8B3C-AB884E29D8F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755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556C3F9-5ADD-440C-A7FB-7D00F871847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0367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DF3BB02-FCB8-4729-945F-514BBA4185A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3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1F547F0-F003-41D7-935B-38DA253F750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2183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65D7CFA-A0B2-4E9F-A361-679ED5030F1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0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DAFBF99-4D3A-412D-B1FB-D5988443B65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455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CE912C4-E8CD-4BC0-93F0-BC4F18A2D2B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5414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50F5D79-BFEB-4762-A02B-B8A0AB3C47B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657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4F23F10-780B-4B5D-AF38-A86C85CC441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5680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6D31F85-86E9-4EDB-AE8E-34C59095DA6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180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F39EB6B-72A5-4A47-A9F7-61096B7FE78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3571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fond_chapitre_ble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5BDD399C-56D9-4D81-8AD2-1DA82611063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24E9BD1-EC1A-4BA1-A14D-2F78FA8FC2E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151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BCAA4C9-36FD-4408-9F2C-ABBF3CBBA8F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1963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FFF7E74-483E-4ACC-B8FA-98402CB3038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646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7AC53DD-6374-4E70-B5A9-F2915F4573E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61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38E8FAC-73C6-4FD3-A11B-5E4CD9FD459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5235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0774344-96A4-4905-AC82-B8012932F8B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222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672D0B5-F0A5-4CA4-A3EF-950440A0B85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0562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66ACFD7-CD39-41F3-8E37-0FF59353234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623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FE761B9-2C8E-4E03-B975-6CBB254786D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7164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0EE9036-0FAB-4D95-9BBB-97EFB24CA59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8730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809C2F1-54A3-4CE7-B3F3-CD75ED04397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6048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fond_chapitre_ve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1643826B-0E66-44E2-ABD8-CE4927F4CF5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2989ADE-BA18-4902-8DD6-35995345B24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1132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727C407-1793-4F5B-BE69-1B974A7C202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9027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9378DA8-A1CA-4F7B-AE03-D68962B131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13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38D2D3D-3B45-4C22-AEE8-98F366C3410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8133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F56DF0B-BE10-4F25-887F-A62AEB40951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9184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D49D934-7538-4B72-A054-713922F8086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1024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F0D5E31-74E2-46B1-9BE8-0F15A173297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0184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5089122-7711-4EE0-AB49-A14869685AF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779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9C783CC-9BED-4FF4-A2CE-4D559293124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4210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306ED08-EE65-4025-8ED2-DFA337327E1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3654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B878ED5-2F49-40E1-9727-1619770BD2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3111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fond_chapitre_viol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D73BBA21-E15E-4810-8263-93B1A62695C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A669907-EDB2-4BFA-95AF-F279044709E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4958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C6059BF-2191-4560-AD98-6CBB9EDFB60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62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7609F6E-48F6-446A-984D-76FD0B64BD7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9231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9F7B59F-CCC1-42BB-997F-08E46603DBB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898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A6963AB-4F0D-4E14-94D2-53149908BFF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558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3800F1E-FD23-4C4D-9300-CCEE032FD90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1209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D5CF9EE-FD8F-40D3-A6AC-58B3386B295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725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CA4FFF8-D361-4B67-89D9-AF6DAAF7DFE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9560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A5E1C2-C656-46C2-96FD-5F123C92CEB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2667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DCE3D2A-E225-4424-AAF6-AC37966B09C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2850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84833DC-2F2C-4767-83BD-162ABE87EDA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58696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fond_chapitre_gr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6E63CEAB-8AE6-407A-925D-CCC77C1BAAC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B744268-1B35-4018-8894-B97E0022252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67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EF9EF07-82C6-4F3B-BAB6-471599600A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7087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A903DEF-C778-489C-83E0-017A07E2D33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3329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F742B1D-8FF6-4836-9E72-7B0368E4E64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330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0A952E-97C3-44E7-A501-F294BE4327A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3357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0728AA6-A6D8-4991-8D05-60CBAAD955E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4126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742B923-3D3E-4CB2-A2F6-D100A1BA77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2935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8BD2286-5A22-4074-BD3A-DA40BDFA15E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78165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9808569-E5F6-4650-BFCC-317C12BFD67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8259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E8D9427E-8400-4C6D-8BFA-1CBA6AB9A11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239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7EA6B03-D46A-441C-8011-4B8410E5468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4151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fond_chapitre_kak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8D1A2635-BBCF-49DE-9B34-47814C3DCBC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E90BA55-7E9C-435F-B4E3-6D814474187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4173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6DB74AF-A604-4004-B8F8-5127C4C038E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3256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2593FD6-B189-4BA3-954F-D756E4434ED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9308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F8D8368-AB0A-4C44-A3AD-8DDF4A37240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58661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DE4E90B-2C7B-4275-A072-EE894E53B5F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144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75EBF0D-5620-46FF-9767-54A261342FD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23582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3E3A24D-6538-4335-B6A5-CCD56D32C06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8850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0F0D0C7-9B21-46B3-B0FE-B37827212EC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2317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1F1DACC-DE54-4267-8E47-B55AE66744B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8619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EDB967D-655C-4D78-BB7E-0AD9CE391D7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4324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0DFF1F2-2FC4-4B50-94B7-9BB23BAF0E5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0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3" name="Picture 9" descr="introductio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87641540-FF27-4D82-91F9-D40687AF3C4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bandeau_texte_oran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925633A-516F-4D79-9018-CEE47B51C83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bandeau_text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B4FCE3F4-4C76-446D-AB72-8033CB27E52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algn="l" defTabSz="200025" rtl="0" fontAlgn="base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algn="l" defTabSz="200025" rtl="0" fontAlgn="base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5" name="Picture 9" descr="fond_dernier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algn="l" rtl="0" fontAlgn="base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algn="l" rtl="0" fontAlgn="base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ndeau_text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73033BA2-6A5A-4D30-8B59-034AAF0473D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bandeau_texte_bleu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54A5AEE-16E9-4EAC-9E71-D297AFB0F0D2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bandeau_texte_ver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F146DC08-F3AE-4E90-84E2-60C379AEC9FD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bandeau_texte_viole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1F00DDFE-2742-4CAA-BCB0-0C81A7EC5DA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bandeau_texte_gri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DBB141BA-05DD-4FAF-9D1B-08BEC52A687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bandeau_texte_kaki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2F9B0EE-9D80-4483-BF62-BC2095803BD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7626350" cy="2333626"/>
          </a:xfrm>
        </p:spPr>
        <p:txBody>
          <a:bodyPr/>
          <a:lstStyle/>
          <a:p>
            <a:r>
              <a:rPr lang="fr-FR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DistribCom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400" i="1" dirty="0" err="1" smtClean="0"/>
              <a:t>Distributed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Models</a:t>
            </a:r>
            <a:r>
              <a:rPr lang="fr-FR" sz="2400" i="1" dirty="0" smtClean="0"/>
              <a:t> and </a:t>
            </a:r>
            <a:r>
              <a:rPr lang="fr-FR" sz="2400" i="1" dirty="0" err="1" smtClean="0"/>
              <a:t>Algorithms</a:t>
            </a:r>
            <a:r>
              <a:rPr lang="fr-FR" sz="2400" i="1" dirty="0" smtClean="0"/>
              <a:t> for the Management of </a:t>
            </a:r>
            <a:r>
              <a:rPr lang="fr-FR" sz="2400" i="1" dirty="0" err="1" smtClean="0"/>
              <a:t>Telecommunication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Systems</a:t>
            </a:r>
            <a:r>
              <a:rPr lang="fr-FR" sz="2400" i="1" u="sng" dirty="0" smtClean="0"/>
              <a:t/>
            </a:r>
            <a:br>
              <a:rPr lang="fr-FR" sz="2400" i="1" u="sng" dirty="0" smtClean="0"/>
            </a:br>
            <a:r>
              <a:rPr lang="fr-FR" sz="2400" i="1" u="sng" dirty="0" smtClean="0"/>
              <a:t>Candidate </a:t>
            </a:r>
            <a:r>
              <a:rPr lang="fr-FR" sz="2400" i="1" u="sng" dirty="0" err="1" smtClean="0"/>
              <a:t>topics</a:t>
            </a:r>
            <a:r>
              <a:rPr lang="fr-FR" sz="2400" i="1" u="sng" dirty="0" smtClean="0"/>
              <a:t> for the </a:t>
            </a:r>
            <a:r>
              <a:rPr lang="fr-FR" sz="2400" i="1" u="sng" dirty="0" err="1" smtClean="0"/>
              <a:t>private</a:t>
            </a:r>
            <a:r>
              <a:rPr lang="fr-FR" sz="2400" i="1" u="sng" dirty="0" smtClean="0"/>
              <a:t> session</a:t>
            </a:r>
            <a:endParaRPr lang="fr-FR" u="sng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Albert </a:t>
            </a:r>
            <a:r>
              <a:rPr lang="en-US" dirty="0" err="1" smtClean="0"/>
              <a:t>Benveniste</a:t>
            </a:r>
            <a:r>
              <a:rPr lang="en-US" dirty="0" smtClean="0"/>
              <a:t>, Claude </a:t>
            </a:r>
            <a:r>
              <a:rPr lang="en-US" dirty="0" err="1" smtClean="0"/>
              <a:t>Jard</a:t>
            </a:r>
            <a:endParaRPr lang="en-US" dirty="0" smtClean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 smtClean="0">
                <a:solidFill>
                  <a:schemeClr val="bg1"/>
                </a:solidFill>
              </a:rPr>
              <a:t>Albert Benveniste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 smtClean="0">
                <a:solidFill>
                  <a:schemeClr val="bg1"/>
                </a:solidFill>
              </a:rPr>
              <a:t>21 March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research areas:                     </a:t>
            </a:r>
            <a:r>
              <a:rPr lang="en-US" u="sng" dirty="0" smtClean="0"/>
              <a:t>trans-</a:t>
            </a:r>
            <a:r>
              <a:rPr lang="en-US" u="sng" dirty="0" err="1" smtClean="0"/>
              <a:t>disciplinarity</a:t>
            </a:r>
            <a:endParaRPr lang="fr-FR" u="sng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50% Albert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Benveniste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Eric Fabre.……………….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Loïc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Hélouët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…..……………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Claude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Jard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…...……………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Guillaume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Aucher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………………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François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Schwarzentruber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Axel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Legay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……………..</a:t>
            </a: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Models of Concurrency &amp; Formal </a:t>
            </a:r>
            <a:r>
              <a:rPr lang="en-US" sz="1800" dirty="0">
                <a:solidFill>
                  <a:schemeClr val="tx1"/>
                </a:solidFill>
                <a:latin typeface="Arial Narrow" pitchFamily="34" charset="0"/>
              </a:rPr>
              <a:t>M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ethods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9999FF"/>
                </a:solidFill>
                <a:latin typeface="Arial Narrow" pitchFamily="34" charset="0"/>
              </a:rPr>
              <a:t>Logic &amp; Verification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70C0"/>
                </a:solidFill>
                <a:latin typeface="Arial Narrow" pitchFamily="34" charset="0"/>
              </a:rPr>
              <a:t>Software Engineering</a:t>
            </a:r>
            <a:endParaRPr lang="en-US" sz="1800" dirty="0">
              <a:solidFill>
                <a:srgbClr val="0070C0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Arial Narrow" pitchFamily="34" charset="0"/>
              </a:rPr>
              <a:t>Mathematics, Probability &amp; Statistics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B050"/>
                </a:solidFill>
                <a:latin typeface="Arial Narrow" pitchFamily="34" charset="0"/>
              </a:rPr>
              <a:t>Control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756418" y="1655815"/>
            <a:ext cx="15340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 smtClean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endParaRPr lang="fr-FR" dirty="0">
              <a:latin typeface="Arial Black" pitchFamily="34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4783597" y="4519101"/>
            <a:ext cx="3786069" cy="1632317"/>
            <a:chOff x="4783597" y="4519101"/>
            <a:chExt cx="3786069" cy="1632317"/>
          </a:xfrm>
        </p:grpSpPr>
        <p:sp>
          <p:nvSpPr>
            <p:cNvPr id="3" name="Ellipse 2"/>
            <p:cNvSpPr/>
            <p:nvPr/>
          </p:nvSpPr>
          <p:spPr>
            <a:xfrm>
              <a:off x="4783597" y="4519101"/>
              <a:ext cx="3786069" cy="163231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5112327" y="4873594"/>
              <a:ext cx="31286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Formal Methods in CS</a:t>
              </a:r>
            </a:p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Applied </a:t>
              </a:r>
              <a:r>
                <a:rPr lang="en-US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Maths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&amp; Control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1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Coherence?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Are we fragmented?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What is the concept of a team leader? Is it individual research? Is it management?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Interdisciplinary?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Why are we together?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Seed activities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07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thanks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Demos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111611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Eric Fabre: </a:t>
            </a:r>
            <a:r>
              <a:rPr lang="en-US" sz="2000" dirty="0">
                <a:solidFill>
                  <a:schemeClr val="tx1"/>
                </a:solidFill>
              </a:rPr>
              <a:t>Autonomic Wavelength Power Tuning                      in a Photonic </a:t>
            </a:r>
            <a:r>
              <a:rPr lang="en-US" sz="2000" dirty="0" smtClean="0">
                <a:solidFill>
                  <a:schemeClr val="tx1"/>
                </a:solidFill>
              </a:rPr>
              <a:t>Network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Loïc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Hélouët</a:t>
            </a:r>
            <a:r>
              <a:rPr lang="en-US" sz="2000" dirty="0" smtClean="0">
                <a:solidFill>
                  <a:schemeClr val="tx1"/>
                </a:solidFill>
              </a:rPr>
              <a:t>: Document based workflow platform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Loïc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Hélouët</a:t>
            </a:r>
            <a:r>
              <a:rPr lang="en-US" sz="2000" dirty="0" smtClean="0">
                <a:solidFill>
                  <a:schemeClr val="tx1"/>
                </a:solidFill>
              </a:rPr>
              <a:t>: SOFAT platform for scenario models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Claude </a:t>
            </a:r>
            <a:r>
              <a:rPr lang="en-US" sz="2000" dirty="0" err="1" smtClean="0">
                <a:solidFill>
                  <a:schemeClr val="tx1"/>
                </a:solidFill>
              </a:rPr>
              <a:t>Jard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  <a:r>
              <a:rPr lang="en-US" sz="2000" dirty="0" err="1" smtClean="0">
                <a:solidFill>
                  <a:schemeClr val="tx1"/>
                </a:solidFill>
              </a:rPr>
              <a:t>QoS</a:t>
            </a:r>
            <a:r>
              <a:rPr lang="en-US" sz="2000" dirty="0" smtClean="0">
                <a:solidFill>
                  <a:schemeClr val="tx1"/>
                </a:solidFill>
              </a:rPr>
              <a:t> aware </a:t>
            </a:r>
            <a:r>
              <a:rPr lang="en-US" sz="2000" dirty="0" err="1" smtClean="0">
                <a:solidFill>
                  <a:schemeClr val="tx1"/>
                </a:solidFill>
              </a:rPr>
              <a:t>Orc</a:t>
            </a:r>
            <a:r>
              <a:rPr lang="en-US" sz="2000" dirty="0" smtClean="0">
                <a:solidFill>
                  <a:schemeClr val="tx1"/>
                </a:solidFill>
              </a:rPr>
              <a:t> language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9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3227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5" y="4696732"/>
            <a:ext cx="9144000" cy="498764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-10" y="5223216"/>
            <a:ext cx="9144000" cy="720383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3352802"/>
            <a:ext cx="9144000" cy="498764"/>
          </a:xfrm>
          <a:prstGeom prst="rect">
            <a:avLst/>
          </a:prstGeom>
          <a:solidFill>
            <a:srgbClr val="FFFF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152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technical topics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Eric Fabre: </a:t>
            </a:r>
            <a:r>
              <a:rPr lang="en-US" sz="2000" dirty="0">
                <a:solidFill>
                  <a:schemeClr val="tx1"/>
                </a:solidFill>
              </a:rPr>
              <a:t>Autonomic Wavelength Power Tuning                      in a Photonic Network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Eric Fabre: distributed planning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Eric Fabre: self-modeling in IMS end-to-end diagnosis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Claude </a:t>
            </a:r>
            <a:r>
              <a:rPr lang="en-US" sz="2000" dirty="0" err="1" smtClean="0">
                <a:solidFill>
                  <a:schemeClr val="tx1"/>
                </a:solidFill>
              </a:rPr>
              <a:t>Jard</a:t>
            </a:r>
            <a:r>
              <a:rPr lang="en-US" sz="2000" dirty="0" smtClean="0">
                <a:solidFill>
                  <a:schemeClr val="tx1"/>
                </a:solidFill>
              </a:rPr>
              <a:t>: symbolic </a:t>
            </a:r>
            <a:r>
              <a:rPr lang="en-US" sz="2000" dirty="0" err="1" smtClean="0">
                <a:solidFill>
                  <a:schemeClr val="tx1"/>
                </a:solidFill>
              </a:rPr>
              <a:t>unfoldings</a:t>
            </a:r>
            <a:r>
              <a:rPr lang="en-US" sz="2000" dirty="0" smtClean="0">
                <a:solidFill>
                  <a:schemeClr val="tx1"/>
                </a:solidFill>
              </a:rPr>
              <a:t> of Petri nets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Loïc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Hélouët</a:t>
            </a:r>
            <a:r>
              <a:rPr lang="en-US" sz="2000" dirty="0" smtClean="0">
                <a:solidFill>
                  <a:schemeClr val="tx1"/>
                </a:solidFill>
              </a:rPr>
              <a:t>: Causal MSC and applications (</a:t>
            </a:r>
            <a:r>
              <a:rPr lang="en-US" sz="2000" dirty="0" err="1" smtClean="0">
                <a:solidFill>
                  <a:schemeClr val="tx1"/>
                </a:solidFill>
              </a:rPr>
              <a:t>diag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Loïc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Hélouët</a:t>
            </a:r>
            <a:r>
              <a:rPr lang="en-US" sz="2000" dirty="0" smtClean="0">
                <a:solidFill>
                  <a:schemeClr val="tx1"/>
                </a:solidFill>
              </a:rPr>
              <a:t>: Active documents and document based workflows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Albert </a:t>
            </a:r>
            <a:r>
              <a:rPr lang="en-US" sz="2000" dirty="0" err="1" smtClean="0">
                <a:solidFill>
                  <a:schemeClr val="tx1"/>
                </a:solidFill>
              </a:rPr>
              <a:t>Benveniste</a:t>
            </a:r>
            <a:r>
              <a:rPr lang="en-US" sz="2000" dirty="0" smtClean="0">
                <a:solidFill>
                  <a:schemeClr val="tx1"/>
                </a:solidFill>
              </a:rPr>
              <a:t> &amp; Claude </a:t>
            </a:r>
            <a:r>
              <a:rPr lang="en-US" sz="2000" dirty="0" err="1" smtClean="0">
                <a:solidFill>
                  <a:schemeClr val="tx1"/>
                </a:solidFill>
              </a:rPr>
              <a:t>Jard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  <a:r>
              <a:rPr lang="en-US" sz="2000" dirty="0" err="1" smtClean="0">
                <a:solidFill>
                  <a:schemeClr val="tx1"/>
                </a:solidFill>
              </a:rPr>
              <a:t>QoS</a:t>
            </a:r>
            <a:r>
              <a:rPr lang="en-US" sz="2000" dirty="0" smtClean="0">
                <a:solidFill>
                  <a:schemeClr val="tx1"/>
                </a:solidFill>
              </a:rPr>
              <a:t> aware management of services orchestrations and demo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47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committee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38664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a team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Why did we stop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The team is 8 years old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The ½-team-leader is 63 old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Wish to synchronize with other teams for reorganization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Our research themes will not die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Instead we expect them to flourish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What happens to people when a team stops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People survive the death of teams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Some people take this as an opportunity to revise their research agenda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Other people take this as an opportunity to further develop the new ideas they got while being members of the previous team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87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topics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Why did we chose these areas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They fit our skills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err="1" smtClean="0">
                <a:solidFill>
                  <a:schemeClr val="tx1"/>
                </a:solidFill>
              </a:rPr>
              <a:t>Netw</a:t>
            </a:r>
            <a:r>
              <a:rPr lang="en-US" sz="2000" dirty="0" smtClean="0">
                <a:solidFill>
                  <a:schemeClr val="tx1"/>
                </a:solidFill>
              </a:rPr>
              <a:t> &amp; Service management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Important topic for industry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We believe in model-based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Under-developed approach in </a:t>
            </a:r>
            <a:r>
              <a:rPr lang="en-US" sz="1800" dirty="0" err="1" smtClean="0">
                <a:solidFill>
                  <a:schemeClr val="tx1"/>
                </a:solidFill>
              </a:rPr>
              <a:t>netw</a:t>
            </a:r>
            <a:r>
              <a:rPr lang="en-US" sz="1800" dirty="0" smtClean="0">
                <a:solidFill>
                  <a:schemeClr val="tx1"/>
                </a:solidFill>
              </a:rPr>
              <a:t> management</a:t>
            </a:r>
          </a:p>
          <a:p>
            <a:pPr marL="540000" lvl="3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Information models</a:t>
            </a:r>
          </a:p>
          <a:p>
            <a:pPr marL="540000" lvl="3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Data mining (black-box)</a:t>
            </a:r>
          </a:p>
          <a:p>
            <a:pPr>
              <a:lnSpc>
                <a:spcPct val="100000"/>
              </a:lnSpc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Web services for business sector</a:t>
            </a: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err="1" smtClean="0">
                <a:solidFill>
                  <a:schemeClr val="tx1"/>
                </a:solidFill>
              </a:rPr>
              <a:t>QoS</a:t>
            </a:r>
            <a:r>
              <a:rPr lang="en-US" sz="1800" dirty="0" smtClean="0">
                <a:solidFill>
                  <a:schemeClr val="tx1"/>
                </a:solidFill>
              </a:rPr>
              <a:t> important, we believe in </a:t>
            </a:r>
            <a:r>
              <a:rPr lang="en-US" sz="1800" dirty="0" err="1" smtClean="0">
                <a:solidFill>
                  <a:schemeClr val="tx1"/>
                </a:solidFill>
              </a:rPr>
              <a:t>maths</a:t>
            </a:r>
            <a:r>
              <a:rPr lang="en-US" sz="1800" dirty="0" smtClean="0">
                <a:solidFill>
                  <a:schemeClr val="tx1"/>
                </a:solidFill>
              </a:rPr>
              <a:t> for it</a:t>
            </a: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Document based workflows novel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Why did we </a:t>
            </a:r>
            <a:r>
              <a:rPr lang="en-US" i="1" dirty="0">
                <a:solidFill>
                  <a:schemeClr val="tx1"/>
                </a:solidFill>
              </a:rPr>
              <a:t>not </a:t>
            </a:r>
            <a:r>
              <a:rPr lang="en-US" dirty="0">
                <a:solidFill>
                  <a:schemeClr val="tx1"/>
                </a:solidFill>
              </a:rPr>
              <a:t>chose other areas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Which ones do you have in mind we should or might have taken, given our skills?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01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Expertise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What is the missing expertise if any?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We are missing researchers having deep practical knowledge of our application areas</a:t>
            </a:r>
          </a:p>
          <a:p>
            <a:pPr>
              <a:lnSpc>
                <a:spcPct val="10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(Compare with </a:t>
            </a:r>
            <a:r>
              <a:rPr lang="en-US" sz="1800" dirty="0" err="1" smtClean="0">
                <a:solidFill>
                  <a:schemeClr val="tx1"/>
                </a:solidFill>
              </a:rPr>
              <a:t>Madynes</a:t>
            </a:r>
            <a:r>
              <a:rPr lang="en-US" sz="1800" dirty="0" smtClean="0">
                <a:solidFill>
                  <a:schemeClr val="tx1"/>
                </a:solidFill>
              </a:rPr>
              <a:t> team)</a:t>
            </a: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Network management: Eric Fabre good knowledge but not enough</a:t>
            </a: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287338" lvl="1" indent="-28575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Web services: insufficient knowledge</a:t>
            </a: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00 MOIS 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EMETTEUR - NOM DE LA PRESENTATION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49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rgbClr val="FF0000"/>
          </a:solidFill>
          <a:headEnd type="none"/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</Template>
  <TotalTime>2017</TotalTime>
  <Words>634</Words>
  <Application>Microsoft Office PowerPoint</Application>
  <PresentationFormat>Affichage à l'écran (4:3)</PresentationFormat>
  <Paragraphs>156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inr_PPT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DistribCom Distributed Models and Algorithms for the Management of Telecommunication Systems Candidate topics for the private session</vt:lpstr>
      <vt:lpstr>Demos</vt:lpstr>
      <vt:lpstr>Demos </vt:lpstr>
      <vt:lpstr>Additional technical topics</vt:lpstr>
      <vt:lpstr>Additional technical topics</vt:lpstr>
      <vt:lpstr>Questions from the evaluation committee</vt:lpstr>
      <vt:lpstr>Stopping a team</vt:lpstr>
      <vt:lpstr>Future topics</vt:lpstr>
      <vt:lpstr>Expertise </vt:lpstr>
      <vt:lpstr>Background research areas:                     trans-disciplinarity</vt:lpstr>
      <vt:lpstr>Coherence?</vt:lpstr>
      <vt:lpstr>thanks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benvenis</dc:creator>
  <cp:lastModifiedBy>benvenis</cp:lastModifiedBy>
  <cp:revision>408</cp:revision>
  <dcterms:created xsi:type="dcterms:W3CDTF">2012-01-03T07:27:28Z</dcterms:created>
  <dcterms:modified xsi:type="dcterms:W3CDTF">2012-03-22T09:01:33Z</dcterms:modified>
</cp:coreProperties>
</file>